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21" r:id="rId7"/>
    <p:sldId id="313" r:id="rId8"/>
    <p:sldId id="302" r:id="rId9"/>
    <p:sldId id="320" r:id="rId10"/>
    <p:sldId id="318" r:id="rId11"/>
    <p:sldId id="314" r:id="rId12"/>
    <p:sldId id="315" r:id="rId13"/>
    <p:sldId id="316" r:id="rId14"/>
    <p:sldId id="317" r:id="rId15"/>
    <p:sldId id="319" r:id="rId16"/>
    <p:sldId id="310" r:id="rId17"/>
    <p:sldId id="309" r:id="rId18"/>
    <p:sldId id="306" r:id="rId19"/>
    <p:sldId id="311" r:id="rId20"/>
    <p:sldId id="31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1AF6"/>
    <a:srgbClr val="42CE53"/>
    <a:srgbClr val="F9CA17"/>
    <a:srgbClr val="FF1111"/>
    <a:srgbClr val="3B3B3B"/>
    <a:srgbClr val="A7A297"/>
    <a:srgbClr val="BD8608"/>
    <a:srgbClr val="F3A800"/>
    <a:srgbClr val="4E403D"/>
    <a:srgbClr val="936A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02" y="3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과정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6225-9592-46E2-9AC1-368A63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8" y="950164"/>
            <a:ext cx="6432583" cy="3872002"/>
          </a:xfrm>
          <a:prstGeom prst="rect">
            <a:avLst/>
          </a:prstGeom>
        </p:spPr>
      </p:pic>
      <p:pic>
        <p:nvPicPr>
          <p:cNvPr id="10" name="그림 9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4FC1277-475A-4325-8F6F-639F09467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8" y="1341118"/>
            <a:ext cx="4200144" cy="2275078"/>
          </a:xfrm>
          <a:prstGeom prst="rect">
            <a:avLst/>
          </a:prstGeom>
        </p:spPr>
      </p:pic>
      <p:pic>
        <p:nvPicPr>
          <p:cNvPr id="19" name="그림 18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5969C1E-FB95-4A57-9D42-1A6EFDA4D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" y="4600523"/>
            <a:ext cx="4081399" cy="2210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47834-A4A0-4744-8FCE-4419E5C4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3" y="4232816"/>
            <a:ext cx="4741157" cy="25681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D8BB50-BFA1-4809-B134-ED204800F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38" y="3641818"/>
            <a:ext cx="4346062" cy="23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614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결과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AI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3700732"/>
            <a:ext cx="4741837" cy="2588020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73" y="3700732"/>
            <a:ext cx="4685672" cy="25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84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파티클</a:t>
            </a:r>
            <a:r>
              <a:rPr lang="ko-KR" altLang="en-US" sz="3200" dirty="0"/>
              <a:t> 이펙트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442ACE-182E-4E08-A8AB-07ACAFA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6" y="3873694"/>
            <a:ext cx="4450373" cy="2284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214C8-61A0-43BE-A481-C7BF334F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15" y="1469794"/>
            <a:ext cx="5041820" cy="2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0A4FFA-5518-41F8-8C73-5263A07C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0" y="1753472"/>
            <a:ext cx="2727793" cy="2461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40FFE3-03D1-4FBC-A4E3-4FF24957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83" y="3062086"/>
            <a:ext cx="3362325" cy="3095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ED2BC-8D7D-45F5-A4BC-DCB5638C3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48" y="1530176"/>
            <a:ext cx="2972687" cy="20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30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UI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57FD98-5DE9-4E0C-B195-DC446A4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910009"/>
            <a:ext cx="5580226" cy="3033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4A2DD-1DE8-4EF4-9144-64755E8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" y="3562167"/>
            <a:ext cx="1810031" cy="363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56171-C14C-4877-96C2-CEA3EB4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2" y="910010"/>
            <a:ext cx="5580225" cy="30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893A0F-A1C2-4D7E-A643-8247B821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36" y="3943244"/>
            <a:ext cx="4865298" cy="2635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00372-36BF-4211-8906-B2BAC9215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90" y="3943244"/>
            <a:ext cx="4678594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UI, </a:t>
            </a:r>
            <a:r>
              <a:rPr lang="ko-KR" altLang="en-US" sz="1600" dirty="0"/>
              <a:t>상점</a:t>
            </a:r>
            <a:r>
              <a:rPr lang="en-US" altLang="ko-KR" sz="1600" dirty="0"/>
              <a:t>UI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en-US" altLang="ko-KR" sz="2000" dirty="0"/>
              <a:t>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000" dirty="0"/>
          </a:p>
          <a:p>
            <a:r>
              <a:rPr lang="en-US" altLang="ko-KR" sz="2000" dirty="0"/>
              <a:t>5.   </a:t>
            </a: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98894"/>
              </p:ext>
            </p:extLst>
          </p:nvPr>
        </p:nvGraphicFramePr>
        <p:xfrm>
          <a:off x="112293" y="1152098"/>
          <a:ext cx="12016957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449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780189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Auto player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697317" y="1801802"/>
            <a:ext cx="910168" cy="3625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E4FCD-F033-4C80-9FE3-8A9DA7E7AA90}"/>
              </a:ext>
            </a:extLst>
          </p:cNvPr>
          <p:cNvSpPr/>
          <p:nvPr/>
        </p:nvSpPr>
        <p:spPr>
          <a:xfrm>
            <a:off x="6629366" y="2164387"/>
            <a:ext cx="1313364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FC82F6-FFDF-4BD5-B020-DCEB67E883B6}"/>
              </a:ext>
            </a:extLst>
          </p:cNvPr>
          <p:cNvSpPr/>
          <p:nvPr/>
        </p:nvSpPr>
        <p:spPr>
          <a:xfrm>
            <a:off x="6629366" y="2540737"/>
            <a:ext cx="1313364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625415" y="2907628"/>
            <a:ext cx="3343337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53518-29B0-414D-B2A9-BDB8E3962585}"/>
              </a:ext>
            </a:extLst>
          </p:cNvPr>
          <p:cNvSpPr/>
          <p:nvPr/>
        </p:nvSpPr>
        <p:spPr>
          <a:xfrm>
            <a:off x="6625415" y="3475295"/>
            <a:ext cx="3343337" cy="4961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625417" y="4008278"/>
            <a:ext cx="4701026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7996516" y="4575797"/>
            <a:ext cx="3338892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9345670" y="5080009"/>
            <a:ext cx="1989738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9336705" y="5454706"/>
            <a:ext cx="1989738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9328165" y="5827192"/>
            <a:ext cx="2007243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11362728" y="6300230"/>
            <a:ext cx="771300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1" y="964236"/>
            <a:ext cx="10083478" cy="5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4689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66456" y="3634330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142909"/>
            <a:ext cx="2764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</a:t>
            </a:r>
            <a:r>
              <a:rPr lang="ko-KR" altLang="en-US" b="1"/>
              <a:t>개발 내용 및 일정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748027" y="51966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471099" y="5196620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TPS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     공격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7" y="1472240"/>
            <a:ext cx="10800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리얼한 과일 상호작용 구현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과일 터지기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과일 흘러내리기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자국 남기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다양한 </a:t>
            </a:r>
            <a:r>
              <a:rPr lang="ko-KR" altLang="en-US" sz="2400" b="1" dirty="0" err="1"/>
              <a:t>과일별</a:t>
            </a:r>
            <a:r>
              <a:rPr lang="ko-KR" altLang="en-US" sz="2400" b="1" dirty="0"/>
              <a:t> 별도 효과 제작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토마토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사과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수박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두리안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대파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당근</a:t>
            </a:r>
            <a:r>
              <a:rPr lang="en-US" altLang="ko-KR" sz="2400" b="1" dirty="0"/>
              <a:t>…)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7" y="3661458"/>
            <a:ext cx="8190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NPC AI</a:t>
            </a:r>
          </a:p>
          <a:p>
            <a:r>
              <a:rPr lang="en-US" altLang="ko-KR" sz="2400" b="1" dirty="0"/>
              <a:t> - NPC </a:t>
            </a:r>
            <a:r>
              <a:rPr lang="ko-KR" altLang="en-US" sz="2400" b="1" dirty="0"/>
              <a:t>전용 </a:t>
            </a:r>
            <a:r>
              <a:rPr lang="ko-KR" altLang="en-US" sz="2400" b="1" dirty="0" err="1"/>
              <a:t>언리얼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데디케이티드</a:t>
            </a:r>
            <a:r>
              <a:rPr lang="ko-KR" altLang="en-US" sz="2400" b="1" dirty="0"/>
              <a:t> 서버 사용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플레이어와 같은 조건에서 플레이</a:t>
            </a:r>
            <a:endParaRPr lang="en-US" altLang="ko-KR" sz="2400" b="1" dirty="0"/>
          </a:p>
          <a:p>
            <a:r>
              <a:rPr lang="en-US" altLang="ko-KR" sz="2400" b="1" dirty="0"/>
              <a:t> - </a:t>
            </a:r>
            <a:r>
              <a:rPr lang="ko-KR" altLang="en-US" sz="2400" b="1" dirty="0"/>
              <a:t>가까운 과일 </a:t>
            </a:r>
            <a:r>
              <a:rPr lang="ko-KR" altLang="en-US" sz="2400" b="1" dirty="0" err="1"/>
              <a:t>파밍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플레이어 인식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371D3-E22F-4CBF-A0D2-0031B0B7F624}"/>
              </a:ext>
            </a:extLst>
          </p:cNvPr>
          <p:cNvSpPr txBox="1"/>
          <p:nvPr/>
        </p:nvSpPr>
        <p:spPr>
          <a:xfrm>
            <a:off x="801241" y="5481345"/>
            <a:ext cx="819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멀티플레이 서버</a:t>
            </a:r>
            <a:endParaRPr lang="en-US" altLang="ko-KR" sz="2400" b="1" dirty="0"/>
          </a:p>
          <a:p>
            <a:r>
              <a:rPr lang="en-US" altLang="ko-KR" sz="2400" b="1" dirty="0"/>
              <a:t> - IOCP</a:t>
            </a:r>
            <a:endParaRPr lang="ko-KR" altLang="en-US" sz="2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E4F92A-6CAE-4B0C-9A37-6EECF432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6" y="3661457"/>
            <a:ext cx="2691536" cy="24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8" y="1664208"/>
            <a:ext cx="4398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8" y="330223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r>
              <a:rPr lang="en-US" altLang="ko-KR" sz="1600" b="1" dirty="0"/>
              <a:t>- </a:t>
            </a: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이용해    과일 관련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86968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      </a:t>
            </a:r>
            <a:r>
              <a:rPr lang="en-US" altLang="ko-KR" sz="1600" dirty="0"/>
              <a:t>  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302232"/>
            <a:ext cx="450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1600" dirty="0"/>
              <a:t>- UE4 Behavior Tree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행동패턴 구현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5883442" y="4964072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랜드스케이프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610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 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916E3F2-9FEA-4360-8DDC-D2CDA83B3DB3}"/>
              </a:ext>
            </a:extLst>
          </p:cNvPr>
          <p:cNvSpPr/>
          <p:nvPr/>
        </p:nvSpPr>
        <p:spPr>
          <a:xfrm>
            <a:off x="379562" y="1493757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39EB931-7FEC-4D3E-AB35-F6B91F57D937}"/>
              </a:ext>
            </a:extLst>
          </p:cNvPr>
          <p:cNvSpPr/>
          <p:nvPr/>
        </p:nvSpPr>
        <p:spPr>
          <a:xfrm>
            <a:off x="379562" y="3857670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17C7B73-6947-49B1-A1A3-0A65F4B0A3FF}"/>
              </a:ext>
            </a:extLst>
          </p:cNvPr>
          <p:cNvSpPr/>
          <p:nvPr/>
        </p:nvSpPr>
        <p:spPr>
          <a:xfrm>
            <a:off x="5335435" y="1913742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캐릭터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C2EAD-AFEF-43B2-A27B-12D66AF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" y="1932522"/>
            <a:ext cx="4706685" cy="300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89EF-F5FC-4171-A43C-149ABDC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78" y="1932522"/>
            <a:ext cx="2677325" cy="30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84B39-3706-4E6A-B9C6-33891BF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00" y="1609065"/>
            <a:ext cx="2948050" cy="3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635</Words>
  <Application>Microsoft Office PowerPoint</Application>
  <PresentationFormat>와이드스크린</PresentationFormat>
  <Paragraphs>174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Jung Nai Hoon</cp:lastModifiedBy>
  <cp:revision>78</cp:revision>
  <cp:lastPrinted>2021-12-12T13:40:20Z</cp:lastPrinted>
  <dcterms:created xsi:type="dcterms:W3CDTF">2020-04-20T01:06:09Z</dcterms:created>
  <dcterms:modified xsi:type="dcterms:W3CDTF">2022-04-27T09:51:15Z</dcterms:modified>
</cp:coreProperties>
</file>